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2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4F738-095C-468A-9BBA-AA3FC25C3C06}" type="datetimeFigureOut">
              <a:rPr lang="es-CR" smtClean="0"/>
              <a:t>5/12/2015</a:t>
            </a:fld>
            <a:endParaRPr lang="es-C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C33E1-4142-43AE-9711-4ED74416855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598963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4F738-095C-468A-9BBA-AA3FC25C3C06}" type="datetimeFigureOut">
              <a:rPr lang="es-CR" smtClean="0"/>
              <a:t>5/12/2015</a:t>
            </a:fld>
            <a:endParaRPr lang="es-C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C33E1-4142-43AE-9711-4ED74416855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895682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4F738-095C-468A-9BBA-AA3FC25C3C06}" type="datetimeFigureOut">
              <a:rPr lang="es-CR" smtClean="0"/>
              <a:t>5/12/2015</a:t>
            </a:fld>
            <a:endParaRPr lang="es-C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C33E1-4142-43AE-9711-4ED74416855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102257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4F738-095C-468A-9BBA-AA3FC25C3C06}" type="datetimeFigureOut">
              <a:rPr lang="es-CR" smtClean="0"/>
              <a:t>5/12/2015</a:t>
            </a:fld>
            <a:endParaRPr lang="es-C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C33E1-4142-43AE-9711-4ED74416855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765865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4F738-095C-468A-9BBA-AA3FC25C3C06}" type="datetimeFigureOut">
              <a:rPr lang="es-CR" smtClean="0"/>
              <a:t>5/12/2015</a:t>
            </a:fld>
            <a:endParaRPr lang="es-C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C33E1-4142-43AE-9711-4ED74416855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950408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4F738-095C-468A-9BBA-AA3FC25C3C06}" type="datetimeFigureOut">
              <a:rPr lang="es-CR" smtClean="0"/>
              <a:t>5/12/2015</a:t>
            </a:fld>
            <a:endParaRPr lang="es-C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C33E1-4142-43AE-9711-4ED74416855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906641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4F738-095C-468A-9BBA-AA3FC25C3C06}" type="datetimeFigureOut">
              <a:rPr lang="es-CR" smtClean="0"/>
              <a:t>5/12/2015</a:t>
            </a:fld>
            <a:endParaRPr lang="es-C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C33E1-4142-43AE-9711-4ED74416855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063977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4F738-095C-468A-9BBA-AA3FC25C3C06}" type="datetimeFigureOut">
              <a:rPr lang="es-CR" smtClean="0"/>
              <a:t>5/12/2015</a:t>
            </a:fld>
            <a:endParaRPr lang="es-C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C33E1-4142-43AE-9711-4ED74416855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016941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4F738-095C-468A-9BBA-AA3FC25C3C06}" type="datetimeFigureOut">
              <a:rPr lang="es-CR" smtClean="0"/>
              <a:t>5/12/2015</a:t>
            </a:fld>
            <a:endParaRPr lang="es-C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C33E1-4142-43AE-9711-4ED74416855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526366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4F738-095C-468A-9BBA-AA3FC25C3C06}" type="datetimeFigureOut">
              <a:rPr lang="es-CR" smtClean="0"/>
              <a:t>5/12/2015</a:t>
            </a:fld>
            <a:endParaRPr lang="es-C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C33E1-4142-43AE-9711-4ED74416855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16989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4F738-095C-468A-9BBA-AA3FC25C3C06}" type="datetimeFigureOut">
              <a:rPr lang="es-CR" smtClean="0"/>
              <a:t>5/12/2015</a:t>
            </a:fld>
            <a:endParaRPr lang="es-C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C33E1-4142-43AE-9711-4ED74416855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573111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4F738-095C-468A-9BBA-AA3FC25C3C06}" type="datetimeFigureOut">
              <a:rPr lang="es-CR" smtClean="0"/>
              <a:t>5/12/2015</a:t>
            </a:fld>
            <a:endParaRPr lang="es-C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BC33E1-4142-43AE-9711-4ED74416855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045480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64" r:id="rId2"/>
    <p:sldLayoutId id="2147483865" r:id="rId3"/>
    <p:sldLayoutId id="2147483866" r:id="rId4"/>
    <p:sldLayoutId id="2147483867" r:id="rId5"/>
    <p:sldLayoutId id="2147483868" r:id="rId6"/>
    <p:sldLayoutId id="2147483869" r:id="rId7"/>
    <p:sldLayoutId id="2147483870" r:id="rId8"/>
    <p:sldLayoutId id="2147483871" r:id="rId9"/>
    <p:sldLayoutId id="2147483872" r:id="rId10"/>
    <p:sldLayoutId id="21474838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8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>
                <a:latin typeface="AR JULIAN" panose="02000000000000000000" pitchFamily="2" charset="0"/>
              </a:rPr>
              <a:t>Project #4. Interview to Jafet Cordero Chacón</a:t>
            </a:r>
            <a:endParaRPr lang="es-CR" dirty="0">
              <a:latin typeface="AR JULIAN" panose="02000000000000000000" pitchFamily="2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425521" y="5624021"/>
            <a:ext cx="9144000" cy="493444"/>
          </a:xfrm>
        </p:spPr>
        <p:txBody>
          <a:bodyPr/>
          <a:lstStyle/>
          <a:p>
            <a:pPr algn="r"/>
            <a:r>
              <a:rPr lang="es-CR" dirty="0" smtClean="0">
                <a:latin typeface="Arial Narrow" panose="020B0606020202030204" pitchFamily="34" charset="0"/>
              </a:rPr>
              <a:t>English II. Jahzeel Ricardo Cordero </a:t>
            </a:r>
            <a:r>
              <a:rPr lang="es-CR" dirty="0" err="1" smtClean="0">
                <a:latin typeface="Arial Narrow" panose="020B0606020202030204" pitchFamily="34" charset="0"/>
              </a:rPr>
              <a:t>Cordero</a:t>
            </a:r>
            <a:endParaRPr lang="es-CR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3331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8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R" b="1" dirty="0" err="1" smtClean="0">
                <a:latin typeface="Arial Narrow" panose="020B0606020202030204" pitchFamily="34" charset="0"/>
              </a:rPr>
              <a:t>Who</a:t>
            </a:r>
            <a:r>
              <a:rPr lang="es-CR" b="1" dirty="0" smtClean="0">
                <a:latin typeface="Arial Narrow" panose="020B0606020202030204" pitchFamily="34" charset="0"/>
              </a:rPr>
              <a:t> </a:t>
            </a:r>
            <a:r>
              <a:rPr lang="es-CR" b="1" dirty="0" err="1" smtClean="0">
                <a:latin typeface="Arial Narrow" panose="020B0606020202030204" pitchFamily="34" charset="0"/>
              </a:rPr>
              <a:t>is</a:t>
            </a:r>
            <a:r>
              <a:rPr lang="es-CR" b="1" dirty="0" smtClean="0">
                <a:latin typeface="Arial Narrow" panose="020B0606020202030204" pitchFamily="34" charset="0"/>
              </a:rPr>
              <a:t> Jafet Cordero Chacón?</a:t>
            </a:r>
            <a:endParaRPr lang="es-CR" b="1" dirty="0">
              <a:latin typeface="Arial Narrow" panose="020B060602020203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>
                <a:latin typeface="Arial Narrow" panose="020B0606020202030204" pitchFamily="34" charset="0"/>
              </a:rPr>
              <a:t>He is the current head of paramedics, San Jose in Costa Rica.</a:t>
            </a:r>
          </a:p>
          <a:p>
            <a:pPr algn="just"/>
            <a:r>
              <a:rPr lang="en-US" dirty="0" smtClean="0">
                <a:latin typeface="Arial Narrow" panose="020B0606020202030204" pitchFamily="34" charset="0"/>
              </a:rPr>
              <a:t>He is a firefighter and paramedic by profession, with over 15 years of work in the Fire Department of Costa Rica.</a:t>
            </a:r>
          </a:p>
          <a:p>
            <a:pPr algn="just"/>
            <a:r>
              <a:rPr lang="en-US" dirty="0" smtClean="0">
                <a:latin typeface="Arial Narrow" panose="020B0606020202030204" pitchFamily="34" charset="0"/>
              </a:rPr>
              <a:t>He is son of Rafael Angel Cordero </a:t>
            </a:r>
            <a:r>
              <a:rPr lang="en-US" dirty="0" err="1" smtClean="0">
                <a:latin typeface="Arial Narrow" panose="020B0606020202030204" pitchFamily="34" charset="0"/>
              </a:rPr>
              <a:t>Saborío</a:t>
            </a:r>
            <a:r>
              <a:rPr lang="en-US" dirty="0" smtClean="0">
                <a:latin typeface="Arial Narrow" panose="020B0606020202030204" pitchFamily="34" charset="0"/>
              </a:rPr>
              <a:t> (ex-commander of Fire Department of Costa Rica) and </a:t>
            </a:r>
            <a:r>
              <a:rPr lang="en-US" dirty="0" err="1" smtClean="0">
                <a:latin typeface="Arial Narrow" panose="020B0606020202030204" pitchFamily="34" charset="0"/>
              </a:rPr>
              <a:t>Antonieta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Chacón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Monge</a:t>
            </a:r>
            <a:r>
              <a:rPr lang="en-US" dirty="0" smtClean="0">
                <a:latin typeface="Arial Narrow" panose="020B0606020202030204" pitchFamily="34" charset="0"/>
              </a:rPr>
              <a:t>. </a:t>
            </a:r>
          </a:p>
          <a:p>
            <a:pPr algn="just"/>
            <a:r>
              <a:rPr lang="en-US" dirty="0" smtClean="0">
                <a:latin typeface="Arial Narrow" panose="020B0606020202030204" pitchFamily="34" charset="0"/>
              </a:rPr>
              <a:t>He has more than 40 titles on rescuing people and animals; in addition to extensive studies in first aid.</a:t>
            </a:r>
          </a:p>
          <a:p>
            <a:pPr algn="just"/>
            <a:r>
              <a:rPr lang="en-US" dirty="0" smtClean="0">
                <a:latin typeface="Arial Narrow" panose="020B0606020202030204" pitchFamily="34" charset="0"/>
              </a:rPr>
              <a:t>He is married with Alejandra </a:t>
            </a:r>
            <a:r>
              <a:rPr lang="en-US" dirty="0" err="1" smtClean="0">
                <a:latin typeface="Arial Narrow" panose="020B0606020202030204" pitchFamily="34" charset="0"/>
              </a:rPr>
              <a:t>Vado</a:t>
            </a:r>
            <a:r>
              <a:rPr lang="en-US" dirty="0" smtClean="0">
                <a:latin typeface="Arial Narrow" panose="020B0606020202030204" pitchFamily="34" charset="0"/>
              </a:rPr>
              <a:t> and he is the father of three children (</a:t>
            </a:r>
            <a:r>
              <a:rPr lang="en-US" dirty="0" err="1" smtClean="0">
                <a:latin typeface="Arial Narrow" panose="020B0606020202030204" pitchFamily="34" charset="0"/>
              </a:rPr>
              <a:t>Ariela</a:t>
            </a:r>
            <a:r>
              <a:rPr lang="en-US" dirty="0" smtClean="0">
                <a:latin typeface="Arial Narrow" panose="020B0606020202030204" pitchFamily="34" charset="0"/>
              </a:rPr>
              <a:t>, Eduardo and Andres).</a:t>
            </a:r>
            <a:endParaRPr lang="es-CR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1166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en-US" dirty="0" smtClean="0">
                <a:latin typeface="Arial Narrow" panose="020B0606020202030204" pitchFamily="34" charset="0"/>
              </a:rPr>
              <a:t/>
            </a:r>
            <a:br>
              <a:rPr lang="en-US" dirty="0" smtClean="0">
                <a:latin typeface="Arial Narrow" panose="020B0606020202030204" pitchFamily="34" charset="0"/>
              </a:rPr>
            </a:br>
            <a:r>
              <a:rPr lang="en-US" dirty="0" smtClean="0">
                <a:latin typeface="Arial Narrow" panose="020B0606020202030204" pitchFamily="34" charset="0"/>
              </a:rPr>
              <a:t>Tell </a:t>
            </a:r>
            <a:r>
              <a:rPr lang="en-US" dirty="0">
                <a:latin typeface="Arial Narrow" panose="020B0606020202030204" pitchFamily="34" charset="0"/>
              </a:rPr>
              <a:t>me about yourself. How did it </a:t>
            </a:r>
            <a:r>
              <a:rPr lang="en-US" dirty="0" smtClean="0">
                <a:latin typeface="Arial Narrow" panose="020B0606020202030204" pitchFamily="34" charset="0"/>
              </a:rPr>
              <a:t>all?. </a:t>
            </a:r>
            <a:r>
              <a:rPr lang="en-US" dirty="0">
                <a:latin typeface="Arial Narrow" panose="020B0606020202030204" pitchFamily="34" charset="0"/>
              </a:rPr>
              <a:t>What was your inspiration?</a:t>
            </a:r>
            <a:r>
              <a:rPr lang="es-CR" dirty="0"/>
              <a:t/>
            </a:r>
            <a:br>
              <a:rPr lang="es-CR" dirty="0"/>
            </a:br>
            <a:endParaRPr lang="es-C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i="1" dirty="0" smtClean="0"/>
          </a:p>
          <a:p>
            <a:pPr marL="0" indent="0" algn="ctr">
              <a:buNone/>
            </a:pPr>
            <a:r>
              <a:rPr lang="en-US" i="1" dirty="0" smtClean="0"/>
              <a:t>“I </a:t>
            </a:r>
            <a:r>
              <a:rPr lang="en-US" i="1" dirty="0"/>
              <a:t>was born on July 26, 1979. My first studies were in the School </a:t>
            </a:r>
            <a:r>
              <a:rPr lang="en-US" i="1" dirty="0" err="1"/>
              <a:t>Joaquín</a:t>
            </a:r>
            <a:r>
              <a:rPr lang="en-US" i="1" dirty="0"/>
              <a:t> </a:t>
            </a:r>
            <a:r>
              <a:rPr lang="en-US" i="1" dirty="0" err="1"/>
              <a:t>García</a:t>
            </a:r>
            <a:r>
              <a:rPr lang="en-US" i="1" dirty="0"/>
              <a:t> </a:t>
            </a:r>
            <a:r>
              <a:rPr lang="en-US" i="1" dirty="0" err="1" smtClean="0"/>
              <a:t>Monge</a:t>
            </a:r>
            <a:r>
              <a:rPr lang="en-US" i="1" dirty="0" smtClean="0"/>
              <a:t>, also I studied </a:t>
            </a:r>
            <a:r>
              <a:rPr lang="en-US" i="1" dirty="0"/>
              <a:t>at the </a:t>
            </a:r>
            <a:r>
              <a:rPr lang="en-US" i="1" dirty="0" err="1"/>
              <a:t>Liceo</a:t>
            </a:r>
            <a:r>
              <a:rPr lang="en-US" i="1" dirty="0"/>
              <a:t> de Costa Rica. I prepared at the National Fire Academy; I am a firefighter and </a:t>
            </a:r>
            <a:r>
              <a:rPr lang="en-US" i="1" dirty="0" smtClean="0"/>
              <a:t>paramedic by </a:t>
            </a:r>
            <a:r>
              <a:rPr lang="en-US" i="1" dirty="0"/>
              <a:t>profession.</a:t>
            </a:r>
            <a:br>
              <a:rPr lang="en-US" i="1" dirty="0"/>
            </a:br>
            <a:r>
              <a:rPr lang="en-US" i="1" dirty="0" smtClean="0"/>
              <a:t>My inspiration started when I realized that saving people is a privilege and I definitely wanted to follow the steps of my dad.”</a:t>
            </a:r>
            <a:endParaRPr lang="es-CR" i="1" dirty="0"/>
          </a:p>
        </p:txBody>
      </p:sp>
    </p:spTree>
    <p:extLst>
      <p:ext uri="{BB962C8B-B14F-4D97-AF65-F5344CB8AC3E}">
        <p14:creationId xmlns:p14="http://schemas.microsoft.com/office/powerpoint/2010/main" val="561778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Arial Narrow" panose="020B0606020202030204" pitchFamily="34" charset="0"/>
              </a:rPr>
              <a:t>In your opinion, what is the meaning of "success"?</a:t>
            </a:r>
            <a:endParaRPr lang="es-CR" dirty="0">
              <a:latin typeface="Arial Narrow" panose="020B060602020203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 smtClean="0">
              <a:latin typeface="Arial Narrow" panose="020B0606020202030204" pitchFamily="34" charset="0"/>
            </a:endParaRPr>
          </a:p>
          <a:p>
            <a:pPr algn="ctr"/>
            <a:endParaRPr lang="en-US" dirty="0">
              <a:latin typeface="Arial Narrow" panose="020B0606020202030204" pitchFamily="34" charset="0"/>
            </a:endParaRPr>
          </a:p>
          <a:p>
            <a:pPr algn="ctr"/>
            <a:r>
              <a:rPr lang="en-US" dirty="0" smtClean="0">
                <a:latin typeface="Arial Narrow" panose="020B0606020202030204" pitchFamily="34" charset="0"/>
              </a:rPr>
              <a:t>“I think that "success" means: Achieving the goals that each one sets, regardless of others' opinions.”</a:t>
            </a:r>
            <a:endParaRPr lang="es-CR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0883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Arial Narrow" panose="020B0606020202030204" pitchFamily="34" charset="0"/>
              </a:rPr>
              <a:t>Why have you succeeded in a complicated field where so many others have failed?</a:t>
            </a:r>
            <a:endParaRPr lang="es-CR" dirty="0">
              <a:latin typeface="Arial Narrow" panose="020B060602020203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marL="0" indent="0" algn="ctr">
              <a:buNone/>
            </a:pPr>
            <a:endParaRPr lang="en-US" dirty="0" smtClean="0">
              <a:effectLst/>
              <a:latin typeface="Arial Narrow" panose="020B0606020202030204" pitchFamily="34" charset="0"/>
            </a:endParaRPr>
          </a:p>
          <a:p>
            <a:pPr marL="0" indent="0" algn="ctr">
              <a:buNone/>
            </a:pPr>
            <a:r>
              <a:rPr lang="en-US" dirty="0" smtClean="0">
                <a:effectLst/>
                <a:latin typeface="Arial Narrow" panose="020B0606020202030204" pitchFamily="34" charset="0"/>
              </a:rPr>
              <a:t>“Being a firefighter is not easy, there are days when I do not sleep, I've spent Christmas in a fire, and some birthday I've been away from my family.</a:t>
            </a:r>
            <a:br>
              <a:rPr lang="en-US" dirty="0" smtClean="0">
                <a:effectLst/>
                <a:latin typeface="Arial Narrow" panose="020B0606020202030204" pitchFamily="34" charset="0"/>
              </a:rPr>
            </a:br>
            <a:r>
              <a:rPr lang="en-US" dirty="0" smtClean="0">
                <a:effectLst/>
                <a:latin typeface="Arial Narrow" panose="020B0606020202030204" pitchFamily="34" charset="0"/>
              </a:rPr>
              <a:t>I have had success by my love for the people, and perseverance.”</a:t>
            </a:r>
          </a:p>
          <a:p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335058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en-US" dirty="0" smtClean="0">
                <a:latin typeface="Arial Narrow" panose="020B0606020202030204" pitchFamily="34" charset="0"/>
              </a:rPr>
              <a:t/>
            </a:r>
            <a:br>
              <a:rPr lang="en-US" dirty="0" smtClean="0">
                <a:latin typeface="Arial Narrow" panose="020B0606020202030204" pitchFamily="34" charset="0"/>
              </a:rPr>
            </a:br>
            <a:r>
              <a:rPr lang="en-US" dirty="0" smtClean="0">
                <a:latin typeface="Arial Narrow" panose="020B0606020202030204" pitchFamily="34" charset="0"/>
              </a:rPr>
              <a:t>If </a:t>
            </a:r>
            <a:r>
              <a:rPr lang="en-US" dirty="0">
                <a:latin typeface="Arial Narrow" panose="020B0606020202030204" pitchFamily="34" charset="0"/>
              </a:rPr>
              <a:t>you could go back in time what would you do differently? </a:t>
            </a:r>
            <a:r>
              <a:rPr lang="es-CR" dirty="0">
                <a:latin typeface="Arial Narrow" panose="020B0606020202030204" pitchFamily="34" charset="0"/>
              </a:rPr>
              <a:t/>
            </a:r>
            <a:br>
              <a:rPr lang="es-CR" dirty="0">
                <a:latin typeface="Arial Narrow" panose="020B0606020202030204" pitchFamily="34" charset="0"/>
              </a:rPr>
            </a:br>
            <a:endParaRPr lang="es-CR" dirty="0">
              <a:latin typeface="Arial Narrow" panose="020B060602020203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en-US" sz="3200" dirty="0" smtClean="0">
              <a:latin typeface="Arial Narrow" panose="020B0606020202030204" pitchFamily="34" charset="0"/>
            </a:endParaRPr>
          </a:p>
          <a:p>
            <a:pPr marL="0" indent="0" algn="ctr">
              <a:buNone/>
            </a:pPr>
            <a:endParaRPr lang="en-US" sz="3200" dirty="0">
              <a:latin typeface="Arial Narrow" panose="020B0606020202030204" pitchFamily="34" charset="0"/>
            </a:endParaRPr>
          </a:p>
          <a:p>
            <a:pPr marL="0" indent="0" algn="ctr">
              <a:buNone/>
            </a:pPr>
            <a:r>
              <a:rPr lang="en-US" sz="3200" dirty="0" smtClean="0">
                <a:latin typeface="Arial Narrow" panose="020B0606020202030204" pitchFamily="34" charset="0"/>
              </a:rPr>
              <a:t>“I would definitely have been more studious at school.”</a:t>
            </a:r>
            <a:endParaRPr lang="es-CR" sz="32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5283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en-US" dirty="0" smtClean="0">
                <a:latin typeface="Arial Narrow" panose="020B0606020202030204" pitchFamily="34" charset="0"/>
              </a:rPr>
              <a:t/>
            </a:r>
            <a:br>
              <a:rPr lang="en-US" dirty="0" smtClean="0">
                <a:latin typeface="Arial Narrow" panose="020B0606020202030204" pitchFamily="34" charset="0"/>
              </a:rPr>
            </a:br>
            <a:r>
              <a:rPr lang="en-US" dirty="0" smtClean="0">
                <a:latin typeface="Arial Narrow" panose="020B0606020202030204" pitchFamily="34" charset="0"/>
              </a:rPr>
              <a:t>What </a:t>
            </a:r>
            <a:r>
              <a:rPr lang="en-US" dirty="0">
                <a:latin typeface="Arial Narrow" panose="020B0606020202030204" pitchFamily="34" charset="0"/>
              </a:rPr>
              <a:t>has been your formula for success?</a:t>
            </a:r>
            <a:r>
              <a:rPr lang="es-CR" dirty="0"/>
              <a:t/>
            </a:r>
            <a:br>
              <a:rPr lang="es-CR" dirty="0"/>
            </a:br>
            <a:endParaRPr lang="es-C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s-CR" sz="3200" dirty="0" smtClean="0">
              <a:latin typeface="Arial Narrow" panose="020B0606020202030204" pitchFamily="34" charset="0"/>
            </a:endParaRPr>
          </a:p>
          <a:p>
            <a:pPr marL="0" indent="0" algn="ctr">
              <a:buNone/>
            </a:pPr>
            <a:endParaRPr lang="es-CR" sz="3200" dirty="0">
              <a:latin typeface="Arial Narrow" panose="020B0606020202030204" pitchFamily="34" charset="0"/>
            </a:endParaRPr>
          </a:p>
          <a:p>
            <a:pPr marL="0" indent="0" algn="ctr">
              <a:buNone/>
            </a:pPr>
            <a:r>
              <a:rPr lang="es-CR" sz="3200" dirty="0" smtClean="0">
                <a:latin typeface="Arial Narrow" panose="020B0606020202030204" pitchFamily="34" charset="0"/>
              </a:rPr>
              <a:t>“</a:t>
            </a:r>
            <a:r>
              <a:rPr lang="en-US" sz="3200" dirty="0" smtClean="0">
                <a:latin typeface="Arial Narrow" panose="020B0606020202030204" pitchFamily="34" charset="0"/>
              </a:rPr>
              <a:t>I'm sure the delivery and passion for what is done.”</a:t>
            </a:r>
            <a:endParaRPr lang="es-CR" sz="32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6068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5000"/>
            <a:lum/>
          </a:blip>
          <a:srcRect/>
          <a:stretch>
            <a:fillRect t="-13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en-US" dirty="0" smtClean="0">
                <a:latin typeface="Arial Narrow" panose="020B0606020202030204" pitchFamily="34" charset="0"/>
              </a:rPr>
              <a:t/>
            </a:r>
            <a:br>
              <a:rPr lang="en-US" dirty="0" smtClean="0">
                <a:latin typeface="Arial Narrow" panose="020B0606020202030204" pitchFamily="34" charset="0"/>
              </a:rPr>
            </a:br>
            <a:r>
              <a:rPr lang="en-US" dirty="0" smtClean="0">
                <a:latin typeface="Arial Narrow" panose="020B0606020202030204" pitchFamily="34" charset="0"/>
              </a:rPr>
              <a:t>What </a:t>
            </a:r>
            <a:r>
              <a:rPr lang="en-US" dirty="0">
                <a:latin typeface="Arial Narrow" panose="020B0606020202030204" pitchFamily="34" charset="0"/>
              </a:rPr>
              <a:t>has been your greatest achievement? </a:t>
            </a:r>
            <a:r>
              <a:rPr lang="es-CR" dirty="0"/>
              <a:t/>
            </a:r>
            <a:br>
              <a:rPr lang="es-CR" dirty="0"/>
            </a:br>
            <a:endParaRPr lang="es-C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3200" dirty="0" smtClean="0">
              <a:latin typeface="Arial Narrow" panose="020B0606020202030204" pitchFamily="34" charset="0"/>
            </a:endParaRPr>
          </a:p>
          <a:p>
            <a:pPr marL="0" indent="0" algn="ctr">
              <a:buNone/>
            </a:pPr>
            <a:endParaRPr lang="en-US" sz="3200" dirty="0">
              <a:latin typeface="Arial Narrow" panose="020B0606020202030204" pitchFamily="34" charset="0"/>
            </a:endParaRPr>
          </a:p>
          <a:p>
            <a:pPr marL="0" indent="0" algn="ctr">
              <a:buNone/>
            </a:pPr>
            <a:r>
              <a:rPr lang="en-US" sz="3200" dirty="0" smtClean="0">
                <a:latin typeface="Arial Narrow" panose="020B0606020202030204" pitchFamily="34" charset="0"/>
              </a:rPr>
              <a:t>“My </a:t>
            </a:r>
            <a:r>
              <a:rPr lang="en-US" sz="3200" dirty="0">
                <a:latin typeface="Arial Narrow" panose="020B0606020202030204" pitchFamily="34" charset="0"/>
              </a:rPr>
              <a:t>greatest achievement has been to be a </a:t>
            </a:r>
            <a:r>
              <a:rPr lang="en-US" sz="3200" dirty="0" smtClean="0">
                <a:latin typeface="Arial Narrow" panose="020B0606020202030204" pitchFamily="34" charset="0"/>
              </a:rPr>
              <a:t>father</a:t>
            </a:r>
            <a:r>
              <a:rPr lang="en-US" sz="3200" dirty="0">
                <a:latin typeface="Arial Narrow" panose="020B0606020202030204" pitchFamily="34" charset="0"/>
              </a:rPr>
              <a:t> </a:t>
            </a:r>
            <a:r>
              <a:rPr lang="en-US" sz="3200" dirty="0" smtClean="0">
                <a:latin typeface="Arial Narrow" panose="020B0606020202030204" pitchFamily="34" charset="0"/>
              </a:rPr>
              <a:t>and I love my work”</a:t>
            </a:r>
            <a:endParaRPr lang="es-CR" sz="32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6737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52268" y="215172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CR" sz="6000" dirty="0" err="1" smtClean="0">
                <a:latin typeface="AR JULIAN" panose="02000000000000000000" pitchFamily="2" charset="0"/>
              </a:rPr>
              <a:t>Thank</a:t>
            </a:r>
            <a:r>
              <a:rPr lang="es-CR" sz="6000" dirty="0" smtClean="0">
                <a:latin typeface="AR JULIAN" panose="02000000000000000000" pitchFamily="2" charset="0"/>
              </a:rPr>
              <a:t> </a:t>
            </a:r>
            <a:r>
              <a:rPr lang="es-CR" sz="6000" dirty="0" err="1" smtClean="0">
                <a:latin typeface="AR JULIAN" panose="02000000000000000000" pitchFamily="2" charset="0"/>
              </a:rPr>
              <a:t>you</a:t>
            </a:r>
            <a:r>
              <a:rPr lang="es-CR" sz="6000" dirty="0">
                <a:latin typeface="AR JULIAN" panose="02000000000000000000" pitchFamily="2" charset="0"/>
              </a:rPr>
              <a:t>!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7225" y="3345839"/>
            <a:ext cx="2800643" cy="2800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2246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</TotalTime>
  <Words>297</Words>
  <Application>Microsoft Office PowerPoint</Application>
  <PresentationFormat>Panorámica</PresentationFormat>
  <Paragraphs>32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5" baseType="lpstr">
      <vt:lpstr>AR JULIAN</vt:lpstr>
      <vt:lpstr>Arial</vt:lpstr>
      <vt:lpstr>Arial Narrow</vt:lpstr>
      <vt:lpstr>Calibri</vt:lpstr>
      <vt:lpstr>Calibri Light</vt:lpstr>
      <vt:lpstr>Tema de Office</vt:lpstr>
      <vt:lpstr>Project #4. Interview to Jafet Cordero Chacón</vt:lpstr>
      <vt:lpstr>Who is Jafet Cordero Chacón?</vt:lpstr>
      <vt:lpstr> Tell me about yourself. How did it all?. What was your inspiration? </vt:lpstr>
      <vt:lpstr>In your opinion, what is the meaning of "success"?</vt:lpstr>
      <vt:lpstr>Why have you succeeded in a complicated field where so many others have failed?</vt:lpstr>
      <vt:lpstr> If you could go back in time what would you do differently?  </vt:lpstr>
      <vt:lpstr> What has been your formula for success? </vt:lpstr>
      <vt:lpstr> What has been your greatest achievement?  </vt:lpstr>
      <vt:lpstr>Thank you!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#4. Interview to Jafet Cordero Chacón</dc:title>
  <dc:creator>Jahzeel C</dc:creator>
  <cp:lastModifiedBy>Jahzeel C</cp:lastModifiedBy>
  <cp:revision>9</cp:revision>
  <dcterms:created xsi:type="dcterms:W3CDTF">2015-12-05T19:09:30Z</dcterms:created>
  <dcterms:modified xsi:type="dcterms:W3CDTF">2015-12-05T20:45:38Z</dcterms:modified>
</cp:coreProperties>
</file>