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0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B1D-1A66-4C26-A46F-A9C396A01B45}" type="datetimeFigureOut">
              <a:rPr lang="es-CR" smtClean="0"/>
              <a:t>22/10/2015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BFE8-385A-47FC-A1B0-CBCC277103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6113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B1D-1A66-4C26-A46F-A9C396A01B45}" type="datetimeFigureOut">
              <a:rPr lang="es-CR" smtClean="0"/>
              <a:t>22/10/2015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BFE8-385A-47FC-A1B0-CBCC277103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9477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B1D-1A66-4C26-A46F-A9C396A01B45}" type="datetimeFigureOut">
              <a:rPr lang="es-CR" smtClean="0"/>
              <a:t>22/10/2015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BFE8-385A-47FC-A1B0-CBCC277103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7503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B1D-1A66-4C26-A46F-A9C396A01B45}" type="datetimeFigureOut">
              <a:rPr lang="es-CR" smtClean="0"/>
              <a:t>22/10/2015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BFE8-385A-47FC-A1B0-CBCC277103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7389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B1D-1A66-4C26-A46F-A9C396A01B45}" type="datetimeFigureOut">
              <a:rPr lang="es-CR" smtClean="0"/>
              <a:t>22/10/2015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BFE8-385A-47FC-A1B0-CBCC277103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2704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B1D-1A66-4C26-A46F-A9C396A01B45}" type="datetimeFigureOut">
              <a:rPr lang="es-CR" smtClean="0"/>
              <a:t>22/10/2015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BFE8-385A-47FC-A1B0-CBCC277103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8615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B1D-1A66-4C26-A46F-A9C396A01B45}" type="datetimeFigureOut">
              <a:rPr lang="es-CR" smtClean="0"/>
              <a:t>22/10/2015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BFE8-385A-47FC-A1B0-CBCC277103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0584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B1D-1A66-4C26-A46F-A9C396A01B45}" type="datetimeFigureOut">
              <a:rPr lang="es-CR" smtClean="0"/>
              <a:t>22/10/2015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BFE8-385A-47FC-A1B0-CBCC277103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0448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B1D-1A66-4C26-A46F-A9C396A01B45}" type="datetimeFigureOut">
              <a:rPr lang="es-CR" smtClean="0"/>
              <a:t>22/10/2015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BFE8-385A-47FC-A1B0-CBCC277103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8701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B1D-1A66-4C26-A46F-A9C396A01B45}" type="datetimeFigureOut">
              <a:rPr lang="es-CR" smtClean="0"/>
              <a:t>22/10/2015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BFE8-385A-47FC-A1B0-CBCC277103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5980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B1D-1A66-4C26-A46F-A9C396A01B45}" type="datetimeFigureOut">
              <a:rPr lang="es-CR" smtClean="0"/>
              <a:t>22/10/2015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BFE8-385A-47FC-A1B0-CBCC277103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4966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4B1D-1A66-4C26-A46F-A9C396A01B45}" type="datetimeFigureOut">
              <a:rPr lang="es-CR" smtClean="0"/>
              <a:t>22/10/2015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BFE8-385A-47FC-A1B0-CBCC2771035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3915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1026" name="Picture 2" descr="http://www.mujerglobal.com/wp-content/uploads/2014/12/soluciones_sonrisa_perfecta_clinica_menorca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5800" y="54864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anose="02050604050505020204" pitchFamily="18" charset="0"/>
              </a:rPr>
              <a:t>REMBRANDT® </a:t>
            </a:r>
            <a:endParaRPr lang="es-CR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healthcaredevelopmentmagazine.com/upload/articles/quality-enhanced-life-days-a-new-metric-for-hospital-sustainabi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34636"/>
            <a:ext cx="9153525" cy="6892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5800" y="5704582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3200" b="1" dirty="0" smtClean="0"/>
              <a:t>https://www.youtube.com/watch?v=GtKIS5Nbl2k</a:t>
            </a:r>
            <a:endParaRPr lang="es-CR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524000" y="132594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9600" dirty="0" err="1" smtClean="0">
                <a:solidFill>
                  <a:srgbClr val="EA0000"/>
                </a:solidFill>
                <a:latin typeface="Bookman Old Style" panose="02050604050505020204" pitchFamily="18" charset="0"/>
              </a:rPr>
              <a:t>Choose</a:t>
            </a:r>
            <a:endParaRPr lang="es-CR" sz="9600" dirty="0">
              <a:solidFill>
                <a:srgbClr val="EA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5800" y="4228743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anose="02050604050505020204" pitchFamily="18" charset="0"/>
              </a:rPr>
              <a:t>REMBRANDT® </a:t>
            </a:r>
            <a:endParaRPr lang="es-CR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bretodosalud.com/saludimages/2010/01/Dibuj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1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04800" y="166092"/>
            <a:ext cx="8610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spc="150" dirty="0" smtClean="0">
                <a:ln w="28575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Would you like to have…?</a:t>
            </a:r>
            <a:endParaRPr lang="es-CR" sz="13800" b="1" spc="150" dirty="0">
              <a:ln w="28575">
                <a:solidFill>
                  <a:schemeClr val="tx1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fectosps.com/galeria/blanquear-dientes-con-photo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26632" y="168295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err="1" smtClean="0"/>
              <a:t>Before</a:t>
            </a:r>
            <a:endParaRPr lang="es-CR" b="1" dirty="0"/>
          </a:p>
        </p:txBody>
      </p:sp>
      <p:sp>
        <p:nvSpPr>
          <p:cNvPr id="4" name="3 Rectángulo"/>
          <p:cNvSpPr/>
          <p:nvPr/>
        </p:nvSpPr>
        <p:spPr>
          <a:xfrm>
            <a:off x="304800" y="3549134"/>
            <a:ext cx="672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After</a:t>
            </a:r>
            <a:endParaRPr lang="es-CR" b="1" dirty="0"/>
          </a:p>
        </p:txBody>
      </p:sp>
      <p:sp>
        <p:nvSpPr>
          <p:cNvPr id="6" name="5 Rectángulo"/>
          <p:cNvSpPr/>
          <p:nvPr/>
        </p:nvSpPr>
        <p:spPr>
          <a:xfrm>
            <a:off x="4509655" y="3549134"/>
            <a:ext cx="4552950" cy="304698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R" sz="9600" b="1" dirty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W</a:t>
            </a:r>
            <a:r>
              <a:rPr lang="es-CR" sz="9600" b="1" dirty="0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hite </a:t>
            </a:r>
          </a:p>
          <a:p>
            <a:pPr algn="ctr"/>
            <a:r>
              <a:rPr lang="es-CR" sz="9600" b="1" dirty="0" err="1" smtClean="0">
                <a:ln w="28575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teeth</a:t>
            </a:r>
            <a:endParaRPr lang="es-CR" sz="9600" b="1" dirty="0">
              <a:ln w="28575"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http://www.dentacna.com/wp-content/uploads/2015/08/antes-despu%C3%A9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0" t="3249" r="820" b="3249"/>
          <a:stretch/>
        </p:blipFill>
        <p:spPr bwMode="auto">
          <a:xfrm>
            <a:off x="4343400" y="86241"/>
            <a:ext cx="4762500" cy="3418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08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entilaser.com.mx/wp/wp-content/uploads/2015/02/sonrisa-perfec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77355"/>
            <a:ext cx="6286500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-57567"/>
            <a:ext cx="4724400" cy="304698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R" sz="9600" b="1" dirty="0" err="1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Perfect</a:t>
            </a:r>
            <a:r>
              <a:rPr lang="es-CR" sz="9600" b="1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 </a:t>
            </a:r>
            <a:r>
              <a:rPr lang="es-CR" sz="9600" b="1" dirty="0" err="1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Smile</a:t>
            </a:r>
            <a:endParaRPr lang="es-CR" sz="9600" b="1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8" name="Picture 4" descr="http://1.bp.blogspot.com/-iTruMKiIeUU/Uf7pD7pdu-I/AAAAAAAAABs/lNBAg2E4kLI/s1600/sonrisa-perfecta-tratamient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95600"/>
            <a:ext cx="4724400" cy="3962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ejerciciospara.com/wp-content/uploads/2014/09/sonrisa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45" y="3220605"/>
            <a:ext cx="4395355" cy="3637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89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14800" y="-228600"/>
            <a:ext cx="5486400" cy="304698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28575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Fresh breath</a:t>
            </a:r>
            <a:endParaRPr lang="es-CR" sz="9600" b="1" dirty="0">
              <a:ln w="28575">
                <a:solidFill>
                  <a:srgbClr val="00B0F0"/>
                </a:solidFill>
              </a:ln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http://2.bp.blogspot.com/-FzZ8eTLmhxU/VFuQQqH05JI/AAAAAAAAAXs/2n8J4YoZ-KM/s900/mal-alien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5410199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rchivo.eluniversal.com.mx/img/2014/10/Men/aliento_99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3581400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1.mdzol.com/files/image/586/586617/5515858b97afb_565_319!.jpg?s=2678d86841a257288d2d9f572a881fa3&amp;d=14274740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572000" cy="2669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2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obretodosalud.com/saludimages/2010/01/Dibuj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1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4800" y="166092"/>
            <a:ext cx="8610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spc="150" dirty="0" smtClean="0">
                <a:ln w="28575">
                  <a:solidFill>
                    <a:schemeClr val="tx1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What is the secret?</a:t>
            </a:r>
            <a:endParaRPr lang="es-CR" sz="13800" b="1" spc="150" dirty="0">
              <a:ln w="28575">
                <a:solidFill>
                  <a:schemeClr val="tx1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nktphotonics.com/wp-content/uploads/2015/05/Quality-Guarant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495300"/>
            <a:ext cx="1134594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3.soap.com/images/products/p/JJ/JJ-537_1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7121236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http://c2.q-assets.com/images/products/p/jj/jj-541_1z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79618"/>
            <a:ext cx="7356764" cy="367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Rectángulo redondeado"/>
          <p:cNvSpPr/>
          <p:nvPr/>
        </p:nvSpPr>
        <p:spPr>
          <a:xfrm>
            <a:off x="304800" y="152400"/>
            <a:ext cx="8686800" cy="6553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4 Rectángulo"/>
          <p:cNvSpPr/>
          <p:nvPr/>
        </p:nvSpPr>
        <p:spPr>
          <a:xfrm>
            <a:off x="755073" y="388793"/>
            <a:ext cx="7592291" cy="2215991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R" sz="13800" b="1" dirty="0" err="1" smtClean="0">
                <a:ln w="28575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Quality</a:t>
            </a:r>
            <a:endParaRPr lang="es-CR" sz="13800" b="1" dirty="0">
              <a:ln w="28575">
                <a:solidFill>
                  <a:srgbClr val="C00000"/>
                </a:solidFill>
              </a:ln>
              <a:solidFill>
                <a:sysClr val="windowText" lastClr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5 Imagen" descr="http://c2.q-assets.com/images/products/p/jj/jj-536_1z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85" y="2619375"/>
            <a:ext cx="7057015" cy="385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2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ikimujer.com/mujer/wp-content/uploads/2014/09/Sonrisas-2-700x32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66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" y="80426"/>
            <a:ext cx="8939934" cy="6701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80999" y="1614384"/>
            <a:ext cx="8222673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Keep enjoying your favorite food and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drinks (red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wine, coffee and coke) while you polish away stains with REMBRANDT  toothpaste, the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#</a:t>
            </a:r>
            <a:r>
              <a:rPr lang="en-US" sz="24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1-selling premium whitening 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toothpaste. </a:t>
            </a:r>
          </a:p>
          <a:p>
            <a:pPr algn="ctr">
              <a:lnSpc>
                <a:spcPct val="150000"/>
              </a:lnSpc>
            </a:pPr>
            <a:endParaRPr lang="en-US" sz="1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This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advanced daily-use toothpaste is expertly formulated to remove tough stains, prevent new stains from sticking and actively restore and strengthen tooth enamel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  <a:endParaRPr lang="es-CR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78873" y="304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anose="02050604050505020204" pitchFamily="18" charset="0"/>
              </a:rPr>
              <a:t>REMBRANDT® </a:t>
            </a:r>
            <a:endParaRPr lang="es-CR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96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celebrityviplounge.com/wp-content/uploads/2014/06/shakira-640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4825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masterherald.com/wp-content/uploads/2015/01/katy-perry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6" r="8729"/>
          <a:stretch/>
        </p:blipFill>
        <p:spPr bwMode="auto">
          <a:xfrm>
            <a:off x="3044824" y="3380510"/>
            <a:ext cx="3203576" cy="3352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conservativepost.com/wp-content/uploads/2015/10/lady-gaga.jpg"/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7" r="8251"/>
          <a:stretch/>
        </p:blipFill>
        <p:spPr bwMode="auto">
          <a:xfrm>
            <a:off x="6248401" y="0"/>
            <a:ext cx="2895599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consequenceofsound.files.wordpress.com/2015/04/screen-shot-2015-04-04-at-10-13-34-pm.png?w=807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4" y="20782"/>
            <a:ext cx="3210503" cy="3332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www.lapatilla.com/site/wp-content/uploads/2015/01/beyonce-600x450.jpg"/>
          <p:cNvPicPr>
            <a:picLocks noChangeAspect="1" noChangeArrowheads="1"/>
          </p:cNvPicPr>
          <p:nvPr/>
        </p:nvPicPr>
        <p:blipFill rotWithShape="1"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4" r="9333"/>
          <a:stretch/>
        </p:blipFill>
        <p:spPr bwMode="auto">
          <a:xfrm>
            <a:off x="1" y="3366655"/>
            <a:ext cx="3044824" cy="3338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media4.popsugar-assets.com/files/2011/09/38/1/192/1922398/e003cdaa3952d4e2_lautner5x5.xxxlarge/i/Taylor-Lautner-Interview-Breaking-Dawn-Brad-Pitt.jpg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27" y="3505200"/>
            <a:ext cx="2736273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adiosaturn.net/wp-content/uploads/2014/09/zac-efron.jpg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427" y="5036127"/>
            <a:ext cx="2722418" cy="1669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90600" y="22860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8800" b="1" dirty="0" err="1" smtClean="0">
                <a:ln w="19050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Smile</a:t>
            </a:r>
            <a:r>
              <a:rPr lang="es-CR" sz="8800" b="1" dirty="0" smtClean="0">
                <a:ln w="19050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 at </a:t>
            </a:r>
            <a:r>
              <a:rPr lang="es-CR" sz="8800" b="1" dirty="0" err="1" smtClean="0">
                <a:ln w="19050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life</a:t>
            </a:r>
            <a:endParaRPr lang="es-CR" sz="8800" b="1" dirty="0">
              <a:ln w="19050"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89</Words>
  <Application>Microsoft Office PowerPoint</Application>
  <PresentationFormat>Presentación en pantalla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Cambria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JPR</dc:creator>
  <cp:lastModifiedBy>Jahzeel C</cp:lastModifiedBy>
  <cp:revision>17</cp:revision>
  <dcterms:created xsi:type="dcterms:W3CDTF">2015-10-21T15:27:34Z</dcterms:created>
  <dcterms:modified xsi:type="dcterms:W3CDTF">2015-10-22T17:29:53Z</dcterms:modified>
</cp:coreProperties>
</file>