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57" r:id="rId12"/>
    <p:sldId id="258" r:id="rId13"/>
    <p:sldId id="269" r:id="rId14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A493-3C34-40E7-BD43-B953FDDC03F7}" type="datetimeFigureOut">
              <a:rPr lang="es-CR" smtClean="0"/>
              <a:t>27/09/2015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26CCA-3C85-4DBE-A7E9-7C91598CC1A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02846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A493-3C34-40E7-BD43-B953FDDC03F7}" type="datetimeFigureOut">
              <a:rPr lang="es-CR" smtClean="0"/>
              <a:t>27/09/2015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26CCA-3C85-4DBE-A7E9-7C91598CC1A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52335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A493-3C34-40E7-BD43-B953FDDC03F7}" type="datetimeFigureOut">
              <a:rPr lang="es-CR" smtClean="0"/>
              <a:t>27/09/2015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26CCA-3C85-4DBE-A7E9-7C91598CC1A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5845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A493-3C34-40E7-BD43-B953FDDC03F7}" type="datetimeFigureOut">
              <a:rPr lang="es-CR" smtClean="0"/>
              <a:t>27/09/2015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26CCA-3C85-4DBE-A7E9-7C91598CC1A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2751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A493-3C34-40E7-BD43-B953FDDC03F7}" type="datetimeFigureOut">
              <a:rPr lang="es-CR" smtClean="0"/>
              <a:t>27/09/2015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26CCA-3C85-4DBE-A7E9-7C91598CC1A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5699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A493-3C34-40E7-BD43-B953FDDC03F7}" type="datetimeFigureOut">
              <a:rPr lang="es-CR" smtClean="0"/>
              <a:t>27/09/2015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26CCA-3C85-4DBE-A7E9-7C91598CC1A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1661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A493-3C34-40E7-BD43-B953FDDC03F7}" type="datetimeFigureOut">
              <a:rPr lang="es-CR" smtClean="0"/>
              <a:t>27/09/2015</a:t>
            </a:fld>
            <a:endParaRPr lang="es-C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26CCA-3C85-4DBE-A7E9-7C91598CC1A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0160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A493-3C34-40E7-BD43-B953FDDC03F7}" type="datetimeFigureOut">
              <a:rPr lang="es-CR" smtClean="0"/>
              <a:t>27/09/2015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26CCA-3C85-4DBE-A7E9-7C91598CC1A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9091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A493-3C34-40E7-BD43-B953FDDC03F7}" type="datetimeFigureOut">
              <a:rPr lang="es-CR" smtClean="0"/>
              <a:t>27/09/2015</a:t>
            </a:fld>
            <a:endParaRPr lang="es-C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26CCA-3C85-4DBE-A7E9-7C91598CC1A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21947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A493-3C34-40E7-BD43-B953FDDC03F7}" type="datetimeFigureOut">
              <a:rPr lang="es-CR" smtClean="0"/>
              <a:t>27/09/2015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26CCA-3C85-4DBE-A7E9-7C91598CC1A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4166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2A493-3C34-40E7-BD43-B953FDDC03F7}" type="datetimeFigureOut">
              <a:rPr lang="es-CR" smtClean="0"/>
              <a:t>27/09/2015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26CCA-3C85-4DBE-A7E9-7C91598CC1A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43769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2A493-3C34-40E7-BD43-B953FDDC03F7}" type="datetimeFigureOut">
              <a:rPr lang="es-CR" smtClean="0"/>
              <a:t>27/09/2015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26CCA-3C85-4DBE-A7E9-7C91598CC1A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3626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7" Type="http://schemas.openxmlformats.org/officeDocument/2006/relationships/image" Target="../media/image19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1028" name="Picture 4" descr="http://oursinglepurpose.files.wordpress.com/2013/05/faithfulness_fruitso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29"/>
          <a:stretch/>
        </p:blipFill>
        <p:spPr>
          <a:xfrm>
            <a:off x="76201" y="0"/>
            <a:ext cx="2209799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947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35527"/>
            <a:ext cx="8915400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73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019800"/>
            <a:ext cx="2057400" cy="42868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789709" y="5750004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6600" b="1" dirty="0" smtClean="0">
                <a:latin typeface="Arial Rounded MT Bold" panose="020F0704030504030204" pitchFamily="34" charset="0"/>
              </a:rPr>
              <a:t>CONCLUSION</a:t>
            </a:r>
            <a:endParaRPr lang="es-CR" sz="6600" b="1" dirty="0">
              <a:latin typeface="Arial Rounded MT Bold" panose="020F070403050403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90500" y="1600200"/>
            <a:ext cx="8686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Arial Rounded MT Bold" panose="020F0704030504030204" pitchFamily="34" charset="0"/>
              </a:rPr>
              <a:t>Those 30 people who responded to the survey believe that the most important thing in a relationship is love and faithful, they don't consider the money has a lot of weight in a relationship, but it is important to a life good, most people have not been unfaithful and they don't forgive an infidelity and all believe in true love</a:t>
            </a:r>
            <a:endParaRPr lang="es-CR" sz="2800" dirty="0">
              <a:latin typeface="Arial Rounded MT Bold" panose="020F0704030504030204" pitchFamily="34" charset="0"/>
            </a:endParaRPr>
          </a:p>
        </p:txBody>
      </p:sp>
      <p:pic>
        <p:nvPicPr>
          <p:cNvPr id="2052" name="Picture 4" descr="http://www.quotesvalley.com/images/37/be-faithful-when-in-a-relationshi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61"/>
          <a:stretch/>
        </p:blipFill>
        <p:spPr bwMode="auto">
          <a:xfrm>
            <a:off x="0" y="-6927"/>
            <a:ext cx="9067800" cy="575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59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-JGdyEY6QNHw/UMmYNPtQnUI/AAAAAAAAOK4/HZ5Ow-59_3c/s1600/rickquotescom+1164+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33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dinkuminteractive.com/wp-content/uploads/2011/11/Thank-Y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52" y="152400"/>
            <a:ext cx="9147752" cy="660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64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09600" y="19812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 Rounded MT Bold" panose="020F0704030504030204" pitchFamily="34" charset="0"/>
              </a:rPr>
              <a:t>Our objective with this survey was to measure the reasons why a person is cheating, and therefore make people surveyed placed his criteria of importance with regard to fidelity to carry out a good relationship. The results achieved were very significant, 30 people made the survey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pic>
        <p:nvPicPr>
          <p:cNvPr id="4098" name="Picture 2" descr="http://vidassexuadas.com/wp-content/uploads/2012/12/fidelida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39200" cy="579127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23" y="5943600"/>
            <a:ext cx="4700154" cy="91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9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58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2 Imagen" descr="Recorte de pantall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"/>
          <a:stretch/>
        </p:blipFill>
        <p:spPr>
          <a:xfrm>
            <a:off x="4495801" y="0"/>
            <a:ext cx="4648199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58649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tatic1.squarespace.com/static/53e1577ce4b00d9c630aae92/t/54f525dce4b02043de88ae40/1425352158217/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0"/>
            <a:ext cx="9157855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69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69" y="3810000"/>
            <a:ext cx="6059631" cy="2590800"/>
          </a:xfrm>
          <a:prstGeom prst="rect">
            <a:avLst/>
          </a:prstGeom>
        </p:spPr>
      </p:pic>
      <p:pic>
        <p:nvPicPr>
          <p:cNvPr id="6" name="5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8321212" cy="2895600"/>
          </a:xfrm>
          <a:prstGeom prst="rect">
            <a:avLst/>
          </a:prstGeom>
        </p:spPr>
      </p:pic>
      <p:pic>
        <p:nvPicPr>
          <p:cNvPr id="6150" name="Picture 6" descr="https://pixabay.com/static/uploads/photo/2012/04/24/17/49/man-40643_6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44435"/>
            <a:ext cx="2667000" cy="3546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400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7620000" cy="2438400"/>
          </a:xfrm>
          <a:prstGeom prst="rect">
            <a:avLst/>
          </a:prstGeom>
        </p:spPr>
      </p:pic>
      <p:pic>
        <p:nvPicPr>
          <p:cNvPr id="3" name="2 Imagen" descr="Recorte de pantall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76200" y="3796145"/>
            <a:ext cx="8305800" cy="2909455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533400" y="2971800"/>
            <a:ext cx="840845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 is most needed for a stable relationship?</a:t>
            </a:r>
            <a:endParaRPr lang="es-CR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2" name="Picture 4" descr="http://www.latinos-news.com/wp-content/uploads/2014/06/Dinero-vs-amor-una-balanza-que-debe-conservar-la-pareja-Foto_blogspot.com_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2" t="5825" r="13131" b="9596"/>
          <a:stretch/>
        </p:blipFill>
        <p:spPr bwMode="auto">
          <a:xfrm>
            <a:off x="6248400" y="4247860"/>
            <a:ext cx="2895600" cy="261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60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1726"/>
            <a:ext cx="8458200" cy="2715491"/>
          </a:xfrm>
          <a:prstGeom prst="rect">
            <a:avLst/>
          </a:prstGeom>
        </p:spPr>
      </p:pic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81400"/>
            <a:ext cx="8458200" cy="2895600"/>
          </a:xfrm>
          <a:prstGeom prst="rect">
            <a:avLst/>
          </a:prstGeom>
        </p:spPr>
      </p:pic>
      <p:pic>
        <p:nvPicPr>
          <p:cNvPr id="8196" name="Picture 4" descr="http://descargarwhatsappen.com/wp-content/uploads/2015/05/Dibujos-de-corazones-para-WhatsApp-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943600"/>
            <a:ext cx="764395" cy="7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descargarwhatsappen.com/wp-content/uploads/2015/05/Dibujos-de-corazones-para-WhatsApp-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886610"/>
            <a:ext cx="535795" cy="49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descargarwhatsappen.com/wp-content/uploads/2015/05/Dibujos-de-corazones-para-WhatsApp-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89" y="2869406"/>
            <a:ext cx="382198" cy="35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descargarwhatsappen.com/wp-content/uploads/2015/05/Dibujos-de-corazones-para-WhatsApp-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21" y="2057399"/>
            <a:ext cx="600230" cy="5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3053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305800" cy="2819400"/>
          </a:xfrm>
          <a:prstGeom prst="rect">
            <a:avLst/>
          </a:prstGeom>
        </p:spPr>
      </p:pic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29000"/>
            <a:ext cx="8305800" cy="2895600"/>
          </a:xfrm>
          <a:prstGeom prst="rect">
            <a:avLst/>
          </a:prstGeom>
        </p:spPr>
      </p:pic>
      <p:pic>
        <p:nvPicPr>
          <p:cNvPr id="9218" name="Picture 2" descr="http://images.sodahead.com/polls/002695821/5654578550_LuMaxArt_Golden_Family_With_World_Religions__xlar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67200"/>
            <a:ext cx="2895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112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8534400" cy="2819400"/>
          </a:xfrm>
          <a:prstGeom prst="rect">
            <a:avLst/>
          </a:prstGeom>
        </p:spPr>
      </p:pic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81400"/>
            <a:ext cx="7620000" cy="2819400"/>
          </a:xfrm>
          <a:prstGeom prst="rect">
            <a:avLst/>
          </a:prstGeom>
        </p:spPr>
      </p:pic>
      <p:pic>
        <p:nvPicPr>
          <p:cNvPr id="10242" name="Picture 2" descr="http://www.desmotivado.es/media/demotivators/desmotivado.es_El-amor-es-mas-valioso-que-el-dinero-Solo-quien-nunca-lo-sintio-no-lo-sabe_13003681611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4" t="11394" r="12848" b="33939"/>
          <a:stretch/>
        </p:blipFill>
        <p:spPr bwMode="auto">
          <a:xfrm>
            <a:off x="5792721" y="4710989"/>
            <a:ext cx="3351279" cy="2147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3037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122</Words>
  <Application>Microsoft Office PowerPoint</Application>
  <PresentationFormat>Presentación en pantalla (4:3)</PresentationFormat>
  <Paragraphs>4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Arial Rounded MT Bold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JPR</dc:creator>
  <cp:lastModifiedBy>Jahzeel C</cp:lastModifiedBy>
  <cp:revision>19</cp:revision>
  <dcterms:created xsi:type="dcterms:W3CDTF">2015-09-26T18:51:48Z</dcterms:created>
  <dcterms:modified xsi:type="dcterms:W3CDTF">2015-09-27T19:34:45Z</dcterms:modified>
</cp:coreProperties>
</file>