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1" r:id="rId16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4502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5179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397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5547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9322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5077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6269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379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6069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055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984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FAC5-FF53-4F33-999C-CBCF3D4D61DA}" type="datetimeFigureOut">
              <a:rPr lang="es-CR" smtClean="0"/>
              <a:t>7/12/2015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BD5BE-A368-4D5B-BB58-F06B2705F05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6610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OWgO9-AIRO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amherst.edu/system/files/styles/original/private/Screen%2520shot%25202014-03-31%2520at%252012.06.42%2520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1028" name="Picture 4" descr="https://www.amherst.edu/system/files/styles/original/private/Screen%2520shot%25202014-03-31%2520at%252012.06.42%25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8598" y="5562599"/>
            <a:ext cx="533400" cy="20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netagea.files.wordpress.com/2012/02/obama-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/>
          <a:stretch/>
        </p:blipFill>
        <p:spPr bwMode="auto">
          <a:xfrm>
            <a:off x="0" y="0"/>
            <a:ext cx="9190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228599" y="4343400"/>
            <a:ext cx="8839199" cy="457200"/>
          </a:xfrm>
          <a:prstGeom prst="rect">
            <a:avLst/>
          </a:prstGeom>
          <a:solidFill>
            <a:srgbClr val="0036A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3 Rectángulo"/>
          <p:cNvSpPr/>
          <p:nvPr/>
        </p:nvSpPr>
        <p:spPr>
          <a:xfrm>
            <a:off x="-304799" y="4572000"/>
            <a:ext cx="8534400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304800" y="5029200"/>
            <a:ext cx="9067800" cy="1181100"/>
          </a:xfrm>
          <a:prstGeom prst="rect">
            <a:avLst/>
          </a:prstGeom>
          <a:solidFill>
            <a:srgbClr val="9E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Rectángulo"/>
          <p:cNvSpPr/>
          <p:nvPr/>
        </p:nvSpPr>
        <p:spPr>
          <a:xfrm>
            <a:off x="990600" y="6096000"/>
            <a:ext cx="8382000" cy="381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381000" y="5257800"/>
            <a:ext cx="861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succeeded in a complicated field where so many others have failed?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28600"/>
            <a:ext cx="1335615" cy="100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6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.animalpolitico.com/wp-content/uploads/2012/09/obama-discur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86"/>
            <a:ext cx="9144000" cy="68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228599" y="4724400"/>
            <a:ext cx="8839199" cy="457200"/>
          </a:xfrm>
          <a:prstGeom prst="rect">
            <a:avLst/>
          </a:prstGeom>
          <a:solidFill>
            <a:srgbClr val="0036A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3 Rectángulo"/>
          <p:cNvSpPr/>
          <p:nvPr/>
        </p:nvSpPr>
        <p:spPr>
          <a:xfrm>
            <a:off x="-304799" y="4953000"/>
            <a:ext cx="8534400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152400" y="5410200"/>
            <a:ext cx="9144000" cy="800100"/>
          </a:xfrm>
          <a:prstGeom prst="rect">
            <a:avLst/>
          </a:prstGeom>
          <a:solidFill>
            <a:srgbClr val="9E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Rectángulo"/>
          <p:cNvSpPr/>
          <p:nvPr/>
        </p:nvSpPr>
        <p:spPr>
          <a:xfrm>
            <a:off x="990600" y="6096000"/>
            <a:ext cx="8382000" cy="381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152400" y="5410200"/>
            <a:ext cx="906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has been your formula for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28600"/>
            <a:ext cx="1335615" cy="100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late.com/content/dam/slate/articles/news_and_politics/politics/2014/04/140416_POL_BarackObama.jpg.CROP.promo-medium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26" y="5715000"/>
            <a:ext cx="1335615" cy="100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09600" y="1295400"/>
            <a:ext cx="8847934" cy="609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-143665" y="-76200"/>
            <a:ext cx="8839199" cy="457200"/>
          </a:xfrm>
          <a:prstGeom prst="rect">
            <a:avLst/>
          </a:prstGeom>
          <a:solidFill>
            <a:srgbClr val="0036A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Rectángulo"/>
          <p:cNvSpPr/>
          <p:nvPr/>
        </p:nvSpPr>
        <p:spPr>
          <a:xfrm>
            <a:off x="-219865" y="152400"/>
            <a:ext cx="8534400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1143000" y="381000"/>
            <a:ext cx="8314533" cy="1257300"/>
          </a:xfrm>
          <a:prstGeom prst="rect">
            <a:avLst/>
          </a:prstGeom>
          <a:solidFill>
            <a:srgbClr val="9E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8 Rectángulo"/>
          <p:cNvSpPr/>
          <p:nvPr/>
        </p:nvSpPr>
        <p:spPr>
          <a:xfrm>
            <a:off x="1524001" y="685800"/>
            <a:ext cx="76199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been your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greatest achievement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70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ashny.net/uploads/images/00/00/45/2014/02/23/6200682d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r="3940"/>
          <a:stretch/>
        </p:blipFill>
        <p:spPr bwMode="auto">
          <a:xfrm>
            <a:off x="0" y="1"/>
            <a:ext cx="9144000" cy="68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26" y="5715000"/>
            <a:ext cx="1335615" cy="100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143665" y="152400"/>
            <a:ext cx="8839199" cy="457200"/>
          </a:xfrm>
          <a:prstGeom prst="rect">
            <a:avLst/>
          </a:prstGeom>
          <a:solidFill>
            <a:srgbClr val="0036A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-219865" y="381000"/>
            <a:ext cx="8534400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Rectángulo"/>
          <p:cNvSpPr/>
          <p:nvPr/>
        </p:nvSpPr>
        <p:spPr>
          <a:xfrm>
            <a:off x="161135" y="838200"/>
            <a:ext cx="9296399" cy="800100"/>
          </a:xfrm>
          <a:prstGeom prst="rect">
            <a:avLst/>
          </a:prstGeom>
          <a:solidFill>
            <a:srgbClr val="9E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1075534" y="1524000"/>
            <a:ext cx="8382000" cy="381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7 Rectángulo"/>
          <p:cNvSpPr/>
          <p:nvPr/>
        </p:nvSpPr>
        <p:spPr>
          <a:xfrm>
            <a:off x="-76200" y="914400"/>
            <a:ext cx="944006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advice would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give to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today's youth?</a:t>
            </a:r>
          </a:p>
        </p:txBody>
      </p:sp>
    </p:spTree>
    <p:extLst>
      <p:ext uri="{BB962C8B-B14F-4D97-AF65-F5344CB8AC3E}">
        <p14:creationId xmlns:p14="http://schemas.microsoft.com/office/powerpoint/2010/main" val="41511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eadlinepolitics.com/wp-content/uploads/2015/10/obama-pointing-Getty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6394"/>
            <a:ext cx="9192525" cy="68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228599" y="4724400"/>
            <a:ext cx="8839199" cy="457200"/>
          </a:xfrm>
          <a:prstGeom prst="rect">
            <a:avLst/>
          </a:prstGeom>
          <a:solidFill>
            <a:srgbClr val="0036A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3 Rectángulo"/>
          <p:cNvSpPr/>
          <p:nvPr/>
        </p:nvSpPr>
        <p:spPr>
          <a:xfrm>
            <a:off x="-304799" y="4953000"/>
            <a:ext cx="8305799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762000" y="5410200"/>
            <a:ext cx="8534400" cy="1143000"/>
          </a:xfrm>
          <a:prstGeom prst="rect">
            <a:avLst/>
          </a:prstGeom>
          <a:solidFill>
            <a:srgbClr val="9E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Rectángulo"/>
          <p:cNvSpPr/>
          <p:nvPr/>
        </p:nvSpPr>
        <p:spPr>
          <a:xfrm>
            <a:off x="1600200" y="6477000"/>
            <a:ext cx="7772400" cy="381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0" y="5638800"/>
            <a:ext cx="9220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yours own words, 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successful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28600"/>
            <a:ext cx="1335615" cy="100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odive.com/wp-content/uploads/2013/06/live-for-today-quotes/albert-einstein-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oryvaden.com/blog/wp-content/uploads/2015/09/Success-Puzz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age.freepik.com/iconos-gratis/signo-de-interrogacion-en-la-cabeza-persona_318-5876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8" y="228600"/>
            <a:ext cx="8766752" cy="632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28" y="40747"/>
            <a:ext cx="733527" cy="704948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6019799"/>
            <a:ext cx="1066800" cy="38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r="962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228599" y="4724400"/>
            <a:ext cx="8839199" cy="457200"/>
          </a:xfrm>
          <a:prstGeom prst="rect">
            <a:avLst/>
          </a:prstGeom>
          <a:solidFill>
            <a:srgbClr val="0036A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2 Rectángulo"/>
          <p:cNvSpPr/>
          <p:nvPr/>
        </p:nvSpPr>
        <p:spPr>
          <a:xfrm>
            <a:off x="-304799" y="4953000"/>
            <a:ext cx="8534400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304800" y="5410200"/>
            <a:ext cx="9067800" cy="800100"/>
          </a:xfrm>
          <a:prstGeom prst="rect">
            <a:avLst/>
          </a:prstGeom>
          <a:solidFill>
            <a:srgbClr val="9E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Rectángulo"/>
          <p:cNvSpPr/>
          <p:nvPr/>
        </p:nvSpPr>
        <p:spPr>
          <a:xfrm>
            <a:off x="990600" y="6096000"/>
            <a:ext cx="8382000" cy="381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1104899" y="5486400"/>
            <a:ext cx="693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your inspiration?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28600"/>
            <a:ext cx="1335615" cy="100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3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1.r7.com/data/files/2C95/948E/399E/74BD/0139/A0E3/11ED/2B38/obama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26" y="5715000"/>
            <a:ext cx="1335615" cy="100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143665" y="152400"/>
            <a:ext cx="8839199" cy="457200"/>
          </a:xfrm>
          <a:prstGeom prst="rect">
            <a:avLst/>
          </a:prstGeom>
          <a:solidFill>
            <a:srgbClr val="0036A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-219865" y="381000"/>
            <a:ext cx="8534400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Rectángulo"/>
          <p:cNvSpPr/>
          <p:nvPr/>
        </p:nvSpPr>
        <p:spPr>
          <a:xfrm>
            <a:off x="389734" y="838200"/>
            <a:ext cx="9067800" cy="800100"/>
          </a:xfrm>
          <a:prstGeom prst="rect">
            <a:avLst/>
          </a:prstGeom>
          <a:solidFill>
            <a:srgbClr val="9E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1075534" y="1524000"/>
            <a:ext cx="8382000" cy="381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7 Rectángulo"/>
          <p:cNvSpPr/>
          <p:nvPr/>
        </p:nvSpPr>
        <p:spPr>
          <a:xfrm>
            <a:off x="504033" y="914400"/>
            <a:ext cx="795416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you become successful?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6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bc.es/Media/201504/06/obama-familia--478x4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4"/>
          <a:stretch/>
        </p:blipFill>
        <p:spPr bwMode="auto">
          <a:xfrm>
            <a:off x="-27296" y="14785"/>
            <a:ext cx="9171296" cy="68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228599" y="4724400"/>
            <a:ext cx="8839199" cy="457200"/>
          </a:xfrm>
          <a:prstGeom prst="rect">
            <a:avLst/>
          </a:prstGeom>
          <a:solidFill>
            <a:srgbClr val="0036A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3 Rectángulo"/>
          <p:cNvSpPr/>
          <p:nvPr/>
        </p:nvSpPr>
        <p:spPr>
          <a:xfrm>
            <a:off x="-304799" y="4953000"/>
            <a:ext cx="8534400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152400" y="5410200"/>
            <a:ext cx="9144000" cy="800100"/>
          </a:xfrm>
          <a:prstGeom prst="rect">
            <a:avLst/>
          </a:prstGeom>
          <a:solidFill>
            <a:srgbClr val="9E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Rectángulo"/>
          <p:cNvSpPr/>
          <p:nvPr/>
        </p:nvSpPr>
        <p:spPr>
          <a:xfrm>
            <a:off x="990600" y="6096000"/>
            <a:ext cx="8382000" cy="381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152400" y="5486400"/>
            <a:ext cx="906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influences your wife and daughters in your life?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28600"/>
            <a:ext cx="1335615" cy="100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6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aribenoticias.files.wordpress.com/2013/01/url12.jpg?w=1000&amp;h=1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r="4000"/>
          <a:stretch/>
        </p:blipFill>
        <p:spPr bwMode="auto">
          <a:xfrm>
            <a:off x="0" y="0"/>
            <a:ext cx="9144000" cy="68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-228599" y="4724400"/>
            <a:ext cx="8839199" cy="457200"/>
          </a:xfrm>
          <a:prstGeom prst="rect">
            <a:avLst/>
          </a:prstGeom>
          <a:solidFill>
            <a:srgbClr val="0036A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8 Rectángulo"/>
          <p:cNvSpPr/>
          <p:nvPr/>
        </p:nvSpPr>
        <p:spPr>
          <a:xfrm>
            <a:off x="228600" y="5829300"/>
            <a:ext cx="9067800" cy="800100"/>
          </a:xfrm>
          <a:prstGeom prst="rect">
            <a:avLst/>
          </a:prstGeom>
          <a:solidFill>
            <a:srgbClr val="9E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9 Rectángulo"/>
          <p:cNvSpPr/>
          <p:nvPr/>
        </p:nvSpPr>
        <p:spPr>
          <a:xfrm>
            <a:off x="990600" y="6477000"/>
            <a:ext cx="8382000" cy="381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7 Rectángulo"/>
          <p:cNvSpPr/>
          <p:nvPr/>
        </p:nvSpPr>
        <p:spPr>
          <a:xfrm>
            <a:off x="-304799" y="4953000"/>
            <a:ext cx="8534400" cy="127635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10 Rectángulo"/>
          <p:cNvSpPr/>
          <p:nvPr/>
        </p:nvSpPr>
        <p:spPr>
          <a:xfrm>
            <a:off x="680113" y="5257800"/>
            <a:ext cx="663508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could go back in time, 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do different?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28600"/>
            <a:ext cx="1335615" cy="100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3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im.org/wp-content/uploads/2013/06/obama-casu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r="23051" b="22844"/>
          <a:stretch/>
        </p:blipFill>
        <p:spPr bwMode="auto">
          <a:xfrm>
            <a:off x="0" y="-3411"/>
            <a:ext cx="9144000" cy="68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26" y="5715000"/>
            <a:ext cx="1335615" cy="100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143665" y="0"/>
            <a:ext cx="8839199" cy="457200"/>
          </a:xfrm>
          <a:prstGeom prst="rect">
            <a:avLst/>
          </a:prstGeom>
          <a:solidFill>
            <a:srgbClr val="0036A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-219865" y="228600"/>
            <a:ext cx="8534400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Rectángulo"/>
          <p:cNvSpPr/>
          <p:nvPr/>
        </p:nvSpPr>
        <p:spPr>
          <a:xfrm>
            <a:off x="389734" y="457200"/>
            <a:ext cx="9067800" cy="1265261"/>
          </a:xfrm>
          <a:prstGeom prst="rect">
            <a:avLst/>
          </a:prstGeom>
          <a:solidFill>
            <a:srgbClr val="9E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7" name="6 Rectángulo"/>
          <p:cNvSpPr/>
          <p:nvPr/>
        </p:nvSpPr>
        <p:spPr>
          <a:xfrm>
            <a:off x="1075534" y="1600200"/>
            <a:ext cx="8382000" cy="381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7 Rectángulo"/>
          <p:cNvSpPr/>
          <p:nvPr/>
        </p:nvSpPr>
        <p:spPr>
          <a:xfrm>
            <a:off x="504033" y="685800"/>
            <a:ext cx="863996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hat's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side of you that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sees?</a:t>
            </a:r>
          </a:p>
        </p:txBody>
      </p:sp>
    </p:spTree>
    <p:extLst>
      <p:ext uri="{BB962C8B-B14F-4D97-AF65-F5344CB8AC3E}">
        <p14:creationId xmlns:p14="http://schemas.microsoft.com/office/powerpoint/2010/main" val="22475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95</Words>
  <Application>Microsoft Office PowerPoint</Application>
  <PresentationFormat>Presentación en pantalla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JPR</dc:creator>
  <cp:lastModifiedBy>Jahzeel C</cp:lastModifiedBy>
  <cp:revision>19</cp:revision>
  <dcterms:created xsi:type="dcterms:W3CDTF">2015-12-01T00:31:28Z</dcterms:created>
  <dcterms:modified xsi:type="dcterms:W3CDTF">2015-12-08T05:40:17Z</dcterms:modified>
</cp:coreProperties>
</file>